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Gagalin" charset="1" panose="00000500000000000000"/>
      <p:regular r:id="rId25"/>
    </p:embeddedFont>
    <p:embeddedFont>
      <p:font typeface="Roca One Bold" charset="1" panose="00000800000000000000"/>
      <p:regular r:id="rId26"/>
    </p:embeddedFont>
    <p:embeddedFont>
      <p:font typeface="Roca One"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sv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png>
</file>

<file path=ppt/media/image66.svg>
</file>

<file path=ppt/media/image67.png>
</file>

<file path=ppt/media/image68.svg>
</file>

<file path=ppt/media/image69.png>
</file>

<file path=ppt/media/image7.svg>
</file>

<file path=ppt/media/image70.svg>
</file>

<file path=ppt/media/image71.png>
</file>

<file path=ppt/media/image72.svg>
</file>

<file path=ppt/media/image73.png>
</file>

<file path=ppt/media/image74.png>
</file>

<file path=ppt/media/image75.svg>
</file>

<file path=ppt/media/image76.png>
</file>

<file path=ppt/media/image77.svg>
</file>

<file path=ppt/media/image78.png>
</file>

<file path=ppt/media/image79.png>
</file>

<file path=ppt/media/image8.png>
</file>

<file path=ppt/media/image80.svg>
</file>

<file path=ppt/media/image81.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15" Target="../media/image14.png" Type="http://schemas.openxmlformats.org/officeDocument/2006/relationships/image"/><Relationship Id="rId16" Target="../media/image15.svg" Type="http://schemas.openxmlformats.org/officeDocument/2006/relationships/image"/><Relationship Id="rId17" Target="../media/image16.png" Type="http://schemas.openxmlformats.org/officeDocument/2006/relationships/image"/><Relationship Id="rId18" Target="../media/image17.svg" Type="http://schemas.openxmlformats.org/officeDocument/2006/relationships/image"/><Relationship Id="rId19" Target="../media/image18.png" Type="http://schemas.openxmlformats.org/officeDocument/2006/relationships/image"/><Relationship Id="rId2" Target="../media/image1.jpeg" Type="http://schemas.openxmlformats.org/officeDocument/2006/relationships/image"/><Relationship Id="rId20" Target="../media/image19.svg" Type="http://schemas.openxmlformats.org/officeDocument/2006/relationships/image"/><Relationship Id="rId21" Target="../media/image20.png" Type="http://schemas.openxmlformats.org/officeDocument/2006/relationships/image"/><Relationship Id="rId22" Target="../media/image21.svg" Type="http://schemas.openxmlformats.org/officeDocument/2006/relationships/image"/><Relationship Id="rId23" Target="../media/image22.png" Type="http://schemas.openxmlformats.org/officeDocument/2006/relationships/image"/><Relationship Id="rId24" Target="../media/image23.sv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5.png" Type="http://schemas.openxmlformats.org/officeDocument/2006/relationships/image"/><Relationship Id="rId4" Target="../media/image56.svg" Type="http://schemas.openxmlformats.org/officeDocument/2006/relationships/image"/><Relationship Id="rId5" Target="../media/image5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8.png" Type="http://schemas.openxmlformats.org/officeDocument/2006/relationships/image"/><Relationship Id="rId4" Target="../media/image59.svg" Type="http://schemas.openxmlformats.org/officeDocument/2006/relationships/image"/><Relationship Id="rId5" Target="../media/image60.png" Type="http://schemas.openxmlformats.org/officeDocument/2006/relationships/image"/><Relationship Id="rId6" Target="../media/image61.svg" Type="http://schemas.openxmlformats.org/officeDocument/2006/relationships/image"/><Relationship Id="rId7" Target="../media/image62.png" Type="http://schemas.openxmlformats.org/officeDocument/2006/relationships/image"/><Relationship Id="rId8" Target="../media/image6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8.png" Type="http://schemas.openxmlformats.org/officeDocument/2006/relationships/image"/><Relationship Id="rId4" Target="../media/image59.svg" Type="http://schemas.openxmlformats.org/officeDocument/2006/relationships/image"/><Relationship Id="rId5" Target="../media/image6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65.png" Type="http://schemas.openxmlformats.org/officeDocument/2006/relationships/image"/><Relationship Id="rId6" Target="../media/image66.svg" Type="http://schemas.openxmlformats.org/officeDocument/2006/relationships/image"/><Relationship Id="rId7" Target="../media/image67.png" Type="http://schemas.openxmlformats.org/officeDocument/2006/relationships/image"/><Relationship Id="rId8" Target="../media/image6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9.png" Type="http://schemas.openxmlformats.org/officeDocument/2006/relationships/image"/><Relationship Id="rId4" Target="../media/image70.svg" Type="http://schemas.openxmlformats.org/officeDocument/2006/relationships/image"/><Relationship Id="rId5" Target="../media/image30.png" Type="http://schemas.openxmlformats.org/officeDocument/2006/relationships/image"/><Relationship Id="rId6" Target="../media/image31.svg" Type="http://schemas.openxmlformats.org/officeDocument/2006/relationships/image"/><Relationship Id="rId7" Target="../media/image71.png" Type="http://schemas.openxmlformats.org/officeDocument/2006/relationships/image"/><Relationship Id="rId8" Target="../media/image72.svg" Type="http://schemas.openxmlformats.org/officeDocument/2006/relationships/image"/><Relationship Id="rId9" Target="../media/image7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74.png" Type="http://schemas.openxmlformats.org/officeDocument/2006/relationships/image"/><Relationship Id="rId6" Target="../media/image75.svg" Type="http://schemas.openxmlformats.org/officeDocument/2006/relationships/image"/><Relationship Id="rId7" Target="../media/image76.png" Type="http://schemas.openxmlformats.org/officeDocument/2006/relationships/image"/><Relationship Id="rId8" Target="../media/image77.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7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79.png" Type="http://schemas.openxmlformats.org/officeDocument/2006/relationships/image"/><Relationship Id="rId8" Target="../media/image80.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 Id="rId5" Target="../media/image8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22.png" Type="http://schemas.openxmlformats.org/officeDocument/2006/relationships/image"/><Relationship Id="rId12" Target="../media/image23.svg" Type="http://schemas.openxmlformats.org/officeDocument/2006/relationships/image"/><Relationship Id="rId13" Target="../media/image28.png" Type="http://schemas.openxmlformats.org/officeDocument/2006/relationships/image"/><Relationship Id="rId14" Target="../media/image29.svg" Type="http://schemas.openxmlformats.org/officeDocument/2006/relationships/image"/><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24.png" Type="http://schemas.openxmlformats.org/officeDocument/2006/relationships/image"/><Relationship Id="rId6" Target="../media/image25.svg" Type="http://schemas.openxmlformats.org/officeDocument/2006/relationships/image"/><Relationship Id="rId7" Target="../media/image26.png" Type="http://schemas.openxmlformats.org/officeDocument/2006/relationships/image"/><Relationship Id="rId8" Target="../media/image27.svg" Type="http://schemas.openxmlformats.org/officeDocument/2006/relationships/image"/><Relationship Id="rId9"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 Id="rId7" Target="../media/image34.png" Type="http://schemas.openxmlformats.org/officeDocument/2006/relationships/image"/><Relationship Id="rId8" Target="../media/image3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3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 Id="rId5" Target="../media/image39.png" Type="http://schemas.openxmlformats.org/officeDocument/2006/relationships/image"/><Relationship Id="rId6" Target="../media/image40.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 Id="rId5" Target="../media/image4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png" Type="http://schemas.openxmlformats.org/officeDocument/2006/relationships/image"/><Relationship Id="rId6" Target="../media/image45.sv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4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9.png" Type="http://schemas.openxmlformats.org/officeDocument/2006/relationships/image"/><Relationship Id="rId4" Target="../media/image50.svg" Type="http://schemas.openxmlformats.org/officeDocument/2006/relationships/image"/><Relationship Id="rId5" Target="../media/image51.png" Type="http://schemas.openxmlformats.org/officeDocument/2006/relationships/image"/><Relationship Id="rId6" Target="../media/image52.svg" Type="http://schemas.openxmlformats.org/officeDocument/2006/relationships/image"/><Relationship Id="rId7" Target="../media/image53.png" Type="http://schemas.openxmlformats.org/officeDocument/2006/relationships/image"/><Relationship Id="rId8" Target="../media/image5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227816" y="1741152"/>
            <a:ext cx="502856" cy="482742"/>
          </a:xfrm>
          <a:custGeom>
            <a:avLst/>
            <a:gdLst/>
            <a:ahLst/>
            <a:cxnLst/>
            <a:rect r="r" b="b" t="t" l="l"/>
            <a:pathLst>
              <a:path h="482742" w="502856">
                <a:moveTo>
                  <a:pt x="0" y="0"/>
                </a:moveTo>
                <a:lnTo>
                  <a:pt x="502856" y="0"/>
                </a:lnTo>
                <a:lnTo>
                  <a:pt x="502856" y="482742"/>
                </a:lnTo>
                <a:lnTo>
                  <a:pt x="0" y="48274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3224851" y="8303192"/>
            <a:ext cx="502856" cy="482742"/>
          </a:xfrm>
          <a:custGeom>
            <a:avLst/>
            <a:gdLst/>
            <a:ahLst/>
            <a:cxnLst/>
            <a:rect r="r" b="b" t="t" l="l"/>
            <a:pathLst>
              <a:path h="482742" w="502856">
                <a:moveTo>
                  <a:pt x="0" y="0"/>
                </a:moveTo>
                <a:lnTo>
                  <a:pt x="502856" y="0"/>
                </a:lnTo>
                <a:lnTo>
                  <a:pt x="502856" y="482742"/>
                </a:lnTo>
                <a:lnTo>
                  <a:pt x="0" y="4827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416153">
            <a:off x="8658520" y="6565587"/>
            <a:ext cx="1847411" cy="2762484"/>
          </a:xfrm>
          <a:custGeom>
            <a:avLst/>
            <a:gdLst/>
            <a:ahLst/>
            <a:cxnLst/>
            <a:rect r="r" b="b" t="t" l="l"/>
            <a:pathLst>
              <a:path h="2762484" w="1847411">
                <a:moveTo>
                  <a:pt x="0" y="0"/>
                </a:moveTo>
                <a:lnTo>
                  <a:pt x="1847412" y="0"/>
                </a:lnTo>
                <a:lnTo>
                  <a:pt x="1847412" y="2762484"/>
                </a:lnTo>
                <a:lnTo>
                  <a:pt x="0" y="276248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6458519" y="805394"/>
            <a:ext cx="2216405" cy="2836998"/>
          </a:xfrm>
          <a:custGeom>
            <a:avLst/>
            <a:gdLst/>
            <a:ahLst/>
            <a:cxnLst/>
            <a:rect r="r" b="b" t="t" l="l"/>
            <a:pathLst>
              <a:path h="2836998" w="2216405">
                <a:moveTo>
                  <a:pt x="0" y="0"/>
                </a:moveTo>
                <a:lnTo>
                  <a:pt x="2216404" y="0"/>
                </a:lnTo>
                <a:lnTo>
                  <a:pt x="2216404" y="2836999"/>
                </a:lnTo>
                <a:lnTo>
                  <a:pt x="0" y="283699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8" id="8"/>
          <p:cNvSpPr/>
          <p:nvPr/>
        </p:nvSpPr>
        <p:spPr>
          <a:xfrm flipH="false" flipV="false" rot="1863273">
            <a:off x="14727448" y="3519105"/>
            <a:ext cx="649022" cy="4056386"/>
          </a:xfrm>
          <a:custGeom>
            <a:avLst/>
            <a:gdLst/>
            <a:ahLst/>
            <a:cxnLst/>
            <a:rect r="r" b="b" t="t" l="l"/>
            <a:pathLst>
              <a:path h="4056386" w="649022">
                <a:moveTo>
                  <a:pt x="0" y="0"/>
                </a:moveTo>
                <a:lnTo>
                  <a:pt x="649022" y="0"/>
                </a:lnTo>
                <a:lnTo>
                  <a:pt x="649022" y="4056387"/>
                </a:lnTo>
                <a:lnTo>
                  <a:pt x="0" y="4056387"/>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9" id="9"/>
          <p:cNvSpPr txBox="true"/>
          <p:nvPr/>
        </p:nvSpPr>
        <p:spPr>
          <a:xfrm rot="0">
            <a:off x="3479244" y="4337885"/>
            <a:ext cx="11329512" cy="1388111"/>
          </a:xfrm>
          <a:prstGeom prst="rect">
            <a:avLst/>
          </a:prstGeom>
        </p:spPr>
        <p:txBody>
          <a:bodyPr anchor="t" rtlCol="false" tIns="0" lIns="0" bIns="0" rIns="0">
            <a:spAutoFit/>
          </a:bodyPr>
          <a:lstStyle/>
          <a:p>
            <a:pPr algn="ctr">
              <a:lnSpc>
                <a:spcPts val="10400"/>
              </a:lnSpc>
            </a:pPr>
            <a:r>
              <a:rPr lang="en-US" sz="10400">
                <a:solidFill>
                  <a:srgbClr val="2E2C7F"/>
                </a:solidFill>
                <a:latin typeface="Gagalin"/>
              </a:rPr>
              <a:t>UAS SISOP</a:t>
            </a:r>
          </a:p>
        </p:txBody>
      </p:sp>
      <p:sp>
        <p:nvSpPr>
          <p:cNvPr name="TextBox 10" id="10"/>
          <p:cNvSpPr txBox="true"/>
          <p:nvPr/>
        </p:nvSpPr>
        <p:spPr>
          <a:xfrm rot="0">
            <a:off x="6143740" y="5811720"/>
            <a:ext cx="6000520" cy="485775"/>
          </a:xfrm>
          <a:prstGeom prst="rect">
            <a:avLst/>
          </a:prstGeom>
        </p:spPr>
        <p:txBody>
          <a:bodyPr anchor="t" rtlCol="false" tIns="0" lIns="0" bIns="0" rIns="0">
            <a:spAutoFit/>
          </a:bodyPr>
          <a:lstStyle/>
          <a:p>
            <a:pPr algn="ctr">
              <a:lnSpc>
                <a:spcPts val="3840"/>
              </a:lnSpc>
            </a:pPr>
            <a:r>
              <a:rPr lang="en-US" sz="3200">
                <a:solidFill>
                  <a:srgbClr val="2E2C7F"/>
                </a:solidFill>
                <a:latin typeface="Roca One Bold"/>
              </a:rPr>
              <a:t>GABRIEL BATAVIA XAVERIUS</a:t>
            </a:r>
          </a:p>
        </p:txBody>
      </p:sp>
      <p:sp>
        <p:nvSpPr>
          <p:cNvPr name="Freeform 11" id="11"/>
          <p:cNvSpPr/>
          <p:nvPr/>
        </p:nvSpPr>
        <p:spPr>
          <a:xfrm flipH="false" flipV="false" rot="0">
            <a:off x="96807" y="-993840"/>
            <a:ext cx="5262041" cy="2183747"/>
          </a:xfrm>
          <a:custGeom>
            <a:avLst/>
            <a:gdLst/>
            <a:ahLst/>
            <a:cxnLst/>
            <a:rect r="r" b="b" t="t" l="l"/>
            <a:pathLst>
              <a:path h="2183747" w="5262041">
                <a:moveTo>
                  <a:pt x="0" y="0"/>
                </a:moveTo>
                <a:lnTo>
                  <a:pt x="5262042" y="0"/>
                </a:lnTo>
                <a:lnTo>
                  <a:pt x="5262042" y="2183747"/>
                </a:lnTo>
                <a:lnTo>
                  <a:pt x="0" y="2183747"/>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2" id="12"/>
          <p:cNvSpPr/>
          <p:nvPr/>
        </p:nvSpPr>
        <p:spPr>
          <a:xfrm flipH="false" flipV="false" rot="0">
            <a:off x="12531345" y="-2235847"/>
            <a:ext cx="4078795" cy="4114800"/>
          </a:xfrm>
          <a:custGeom>
            <a:avLst/>
            <a:gdLst/>
            <a:ahLst/>
            <a:cxnLst/>
            <a:rect r="r" b="b" t="t" l="l"/>
            <a:pathLst>
              <a:path h="4114800" w="4078795">
                <a:moveTo>
                  <a:pt x="0" y="0"/>
                </a:moveTo>
                <a:lnTo>
                  <a:pt x="4078796" y="0"/>
                </a:lnTo>
                <a:lnTo>
                  <a:pt x="4078796" y="4114800"/>
                </a:lnTo>
                <a:lnTo>
                  <a:pt x="0" y="4114800"/>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13" id="13"/>
          <p:cNvSpPr/>
          <p:nvPr/>
        </p:nvSpPr>
        <p:spPr>
          <a:xfrm flipH="false" flipV="false" rot="3928571">
            <a:off x="2391658" y="2472534"/>
            <a:ext cx="434983" cy="3025969"/>
          </a:xfrm>
          <a:custGeom>
            <a:avLst/>
            <a:gdLst/>
            <a:ahLst/>
            <a:cxnLst/>
            <a:rect r="r" b="b" t="t" l="l"/>
            <a:pathLst>
              <a:path h="3025969" w="434983">
                <a:moveTo>
                  <a:pt x="0" y="0"/>
                </a:moveTo>
                <a:lnTo>
                  <a:pt x="434983" y="0"/>
                </a:lnTo>
                <a:lnTo>
                  <a:pt x="434983" y="3025969"/>
                </a:lnTo>
                <a:lnTo>
                  <a:pt x="0" y="3025969"/>
                </a:lnTo>
                <a:lnTo>
                  <a:pt x="0" y="0"/>
                </a:lnTo>
                <a:close/>
              </a:path>
            </a:pathLst>
          </a:custGeom>
          <a:blipFill>
            <a:blip r:embed="rId19">
              <a:extLst>
                <a:ext uri="{96DAC541-7B7A-43D3-8B79-37D633B846F1}">
                  <asvg:svgBlip xmlns:asvg="http://schemas.microsoft.com/office/drawing/2016/SVG/main" r:embed="rId20"/>
                </a:ext>
              </a:extLst>
            </a:blip>
            <a:stretch>
              <a:fillRect l="0" t="0" r="0" b="0"/>
            </a:stretch>
          </a:blipFill>
        </p:spPr>
      </p:sp>
      <p:sp>
        <p:nvSpPr>
          <p:cNvPr name="Freeform 14" id="14"/>
          <p:cNvSpPr/>
          <p:nvPr/>
        </p:nvSpPr>
        <p:spPr>
          <a:xfrm flipH="false" flipV="false" rot="0">
            <a:off x="14552741" y="794682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1">
              <a:extLst>
                <a:ext uri="{96DAC541-7B7A-43D3-8B79-37D633B846F1}">
                  <asvg:svgBlip xmlns:asvg="http://schemas.microsoft.com/office/drawing/2016/SVG/main" r:embed="rId22"/>
                </a:ext>
              </a:extLst>
            </a:blip>
            <a:stretch>
              <a:fillRect l="0" t="0" r="0" b="0"/>
            </a:stretch>
          </a:blipFill>
        </p:spPr>
      </p:sp>
      <p:sp>
        <p:nvSpPr>
          <p:cNvPr name="Freeform 15" id="15"/>
          <p:cNvSpPr/>
          <p:nvPr/>
        </p:nvSpPr>
        <p:spPr>
          <a:xfrm flipH="false" flipV="false" rot="0">
            <a:off x="16376212" y="2798603"/>
            <a:ext cx="1036023" cy="722626"/>
          </a:xfrm>
          <a:custGeom>
            <a:avLst/>
            <a:gdLst/>
            <a:ahLst/>
            <a:cxnLst/>
            <a:rect r="r" b="b" t="t" l="l"/>
            <a:pathLst>
              <a:path h="722626" w="1036023">
                <a:moveTo>
                  <a:pt x="0" y="0"/>
                </a:moveTo>
                <a:lnTo>
                  <a:pt x="1036023" y="0"/>
                </a:lnTo>
                <a:lnTo>
                  <a:pt x="1036023" y="722627"/>
                </a:lnTo>
                <a:lnTo>
                  <a:pt x="0" y="722627"/>
                </a:lnTo>
                <a:lnTo>
                  <a:pt x="0" y="0"/>
                </a:lnTo>
                <a:close/>
              </a:path>
            </a:pathLst>
          </a:custGeom>
          <a:blipFill>
            <a:blip r:embed="rId23">
              <a:extLst>
                <a:ext uri="{96DAC541-7B7A-43D3-8B79-37D633B846F1}">
                  <asvg:svgBlip xmlns:asvg="http://schemas.microsoft.com/office/drawing/2016/SVG/main" r:embed="rId24"/>
                </a:ext>
              </a:extLst>
            </a:blip>
            <a:stretch>
              <a:fillRect l="0" t="0" r="0" b="0"/>
            </a:stretch>
          </a:blipFill>
        </p:spPr>
      </p:sp>
      <p:sp>
        <p:nvSpPr>
          <p:cNvPr name="Freeform 16" id="16"/>
          <p:cNvSpPr/>
          <p:nvPr/>
        </p:nvSpPr>
        <p:spPr>
          <a:xfrm flipH="false" flipV="false" rot="0">
            <a:off x="5689079" y="8544563"/>
            <a:ext cx="1036023" cy="722626"/>
          </a:xfrm>
          <a:custGeom>
            <a:avLst/>
            <a:gdLst/>
            <a:ahLst/>
            <a:cxnLst/>
            <a:rect r="r" b="b" t="t" l="l"/>
            <a:pathLst>
              <a:path h="722626" w="1036023">
                <a:moveTo>
                  <a:pt x="0" y="0"/>
                </a:moveTo>
                <a:lnTo>
                  <a:pt x="1036023" y="0"/>
                </a:lnTo>
                <a:lnTo>
                  <a:pt x="1036023" y="722626"/>
                </a:lnTo>
                <a:lnTo>
                  <a:pt x="0" y="722626"/>
                </a:lnTo>
                <a:lnTo>
                  <a:pt x="0" y="0"/>
                </a:lnTo>
                <a:close/>
              </a:path>
            </a:pathLst>
          </a:custGeom>
          <a:blipFill>
            <a:blip r:embed="rId23">
              <a:extLst>
                <a:ext uri="{96DAC541-7B7A-43D3-8B79-37D633B846F1}">
                  <asvg:svgBlip xmlns:asvg="http://schemas.microsoft.com/office/drawing/2016/SVG/main" r:embed="rId2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19588" y="3592372"/>
            <a:ext cx="11424193" cy="2463165"/>
          </a:xfrm>
          <a:prstGeom prst="rect">
            <a:avLst/>
          </a:prstGeom>
        </p:spPr>
        <p:txBody>
          <a:bodyPr anchor="t" rtlCol="false" tIns="0" lIns="0" bIns="0" rIns="0">
            <a:spAutoFit/>
          </a:bodyPr>
          <a:lstStyle/>
          <a:p>
            <a:pPr algn="ctr">
              <a:lnSpc>
                <a:spcPts val="20160"/>
              </a:lnSpc>
              <a:spcBef>
                <a:spcPct val="0"/>
              </a:spcBef>
            </a:pPr>
            <a:r>
              <a:rPr lang="en-US" sz="14400">
                <a:solidFill>
                  <a:srgbClr val="000000"/>
                </a:solidFill>
                <a:latin typeface="Gagalin"/>
              </a:rPr>
              <a:t>Ganti Nama</a:t>
            </a:r>
          </a:p>
        </p:txBody>
      </p:sp>
      <p:sp>
        <p:nvSpPr>
          <p:cNvPr name="Freeform 5" id="5"/>
          <p:cNvSpPr/>
          <p:nvPr/>
        </p:nvSpPr>
        <p:spPr>
          <a:xfrm flipH="false" flipV="false" rot="0">
            <a:off x="6880764" y="7694984"/>
            <a:ext cx="10526383" cy="2125135"/>
          </a:xfrm>
          <a:custGeom>
            <a:avLst/>
            <a:gdLst/>
            <a:ahLst/>
            <a:cxnLst/>
            <a:rect r="r" b="b" t="t" l="l"/>
            <a:pathLst>
              <a:path h="2125135" w="10526383">
                <a:moveTo>
                  <a:pt x="0" y="0"/>
                </a:moveTo>
                <a:lnTo>
                  <a:pt x="10526384" y="0"/>
                </a:lnTo>
                <a:lnTo>
                  <a:pt x="10526384" y="2125136"/>
                </a:lnTo>
                <a:lnTo>
                  <a:pt x="0" y="2125136"/>
                </a:lnTo>
                <a:lnTo>
                  <a:pt x="0" y="0"/>
                </a:lnTo>
                <a:close/>
              </a:path>
            </a:pathLst>
          </a:custGeom>
          <a:blipFill>
            <a:blip r:embed="rId5"/>
            <a:stretch>
              <a:fillRect l="-50301" t="-539523" r="-79422"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537703" y="4291652"/>
            <a:ext cx="5196381" cy="2624786"/>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Lihat Tanggal</a:t>
            </a:r>
          </a:p>
        </p:txBody>
      </p:sp>
      <p:sp>
        <p:nvSpPr>
          <p:cNvPr name="Freeform 5" id="5"/>
          <p:cNvSpPr/>
          <p:nvPr/>
        </p:nvSpPr>
        <p:spPr>
          <a:xfrm flipH="false" flipV="false" rot="0">
            <a:off x="1028700" y="4276896"/>
            <a:ext cx="2850434" cy="4114800"/>
          </a:xfrm>
          <a:custGeom>
            <a:avLst/>
            <a:gdLst/>
            <a:ahLst/>
            <a:cxnLst/>
            <a:rect r="r" b="b" t="t" l="l"/>
            <a:pathLst>
              <a:path h="4114800" w="2850434">
                <a:moveTo>
                  <a:pt x="0" y="0"/>
                </a:moveTo>
                <a:lnTo>
                  <a:pt x="2850434" y="0"/>
                </a:lnTo>
                <a:lnTo>
                  <a:pt x="285043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9813263" y="4428379"/>
            <a:ext cx="5711576" cy="2277491"/>
          </a:xfrm>
          <a:custGeom>
            <a:avLst/>
            <a:gdLst/>
            <a:ahLst/>
            <a:cxnLst/>
            <a:rect r="r" b="b" t="t" l="l"/>
            <a:pathLst>
              <a:path h="2277491" w="5711576">
                <a:moveTo>
                  <a:pt x="0" y="0"/>
                </a:moveTo>
                <a:lnTo>
                  <a:pt x="5711576" y="0"/>
                </a:lnTo>
                <a:lnTo>
                  <a:pt x="5711576" y="2277491"/>
                </a:lnTo>
                <a:lnTo>
                  <a:pt x="0" y="227749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19588" y="3592372"/>
            <a:ext cx="11424193" cy="2463165"/>
          </a:xfrm>
          <a:prstGeom prst="rect">
            <a:avLst/>
          </a:prstGeom>
        </p:spPr>
        <p:txBody>
          <a:bodyPr anchor="t" rtlCol="false" tIns="0" lIns="0" bIns="0" rIns="0">
            <a:spAutoFit/>
          </a:bodyPr>
          <a:lstStyle/>
          <a:p>
            <a:pPr algn="ctr">
              <a:lnSpc>
                <a:spcPts val="20160"/>
              </a:lnSpc>
              <a:spcBef>
                <a:spcPct val="0"/>
              </a:spcBef>
            </a:pPr>
            <a:r>
              <a:rPr lang="en-US" sz="14400">
                <a:solidFill>
                  <a:srgbClr val="000000"/>
                </a:solidFill>
                <a:latin typeface="Gagalin"/>
              </a:rPr>
              <a:t>Tanggal</a:t>
            </a:r>
          </a:p>
        </p:txBody>
      </p:sp>
      <p:sp>
        <p:nvSpPr>
          <p:cNvPr name="Freeform 5" id="5"/>
          <p:cNvSpPr/>
          <p:nvPr/>
        </p:nvSpPr>
        <p:spPr>
          <a:xfrm flipH="false" flipV="false" rot="0">
            <a:off x="11091350" y="7346777"/>
            <a:ext cx="5467081" cy="2675041"/>
          </a:xfrm>
          <a:custGeom>
            <a:avLst/>
            <a:gdLst/>
            <a:ahLst/>
            <a:cxnLst/>
            <a:rect r="r" b="b" t="t" l="l"/>
            <a:pathLst>
              <a:path h="2675041" w="5467081">
                <a:moveTo>
                  <a:pt x="0" y="0"/>
                </a:moveTo>
                <a:lnTo>
                  <a:pt x="5467081" y="0"/>
                </a:lnTo>
                <a:lnTo>
                  <a:pt x="5467081" y="2675041"/>
                </a:lnTo>
                <a:lnTo>
                  <a:pt x="0" y="2675041"/>
                </a:lnTo>
                <a:lnTo>
                  <a:pt x="0" y="0"/>
                </a:lnTo>
                <a:close/>
              </a:path>
            </a:pathLst>
          </a:custGeom>
          <a:blipFill>
            <a:blip r:embed="rId5"/>
            <a:stretch>
              <a:fillRect l="0" t="-343107" r="-236875"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536932" y="4268044"/>
            <a:ext cx="5919326" cy="2624786"/>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Lihat Username</a:t>
            </a:r>
          </a:p>
        </p:txBody>
      </p:sp>
      <p:sp>
        <p:nvSpPr>
          <p:cNvPr name="Freeform 5" id="5"/>
          <p:cNvSpPr/>
          <p:nvPr/>
        </p:nvSpPr>
        <p:spPr>
          <a:xfrm flipH="false" flipV="false" rot="0">
            <a:off x="10693105" y="3744246"/>
            <a:ext cx="4703015" cy="3339140"/>
          </a:xfrm>
          <a:custGeom>
            <a:avLst/>
            <a:gdLst/>
            <a:ahLst/>
            <a:cxnLst/>
            <a:rect r="r" b="b" t="t" l="l"/>
            <a:pathLst>
              <a:path h="3339140" w="4703015">
                <a:moveTo>
                  <a:pt x="0" y="0"/>
                </a:moveTo>
                <a:lnTo>
                  <a:pt x="4703015" y="0"/>
                </a:lnTo>
                <a:lnTo>
                  <a:pt x="4703015" y="3339140"/>
                </a:lnTo>
                <a:lnTo>
                  <a:pt x="0" y="333914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871990" y="4276896"/>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8466115">
            <a:off x="13588821" y="8047524"/>
            <a:ext cx="6617368" cy="4114800"/>
          </a:xfrm>
          <a:custGeom>
            <a:avLst/>
            <a:gdLst/>
            <a:ahLst/>
            <a:cxnLst/>
            <a:rect r="r" b="b" t="t" l="l"/>
            <a:pathLst>
              <a:path h="4114800" w="6617368">
                <a:moveTo>
                  <a:pt x="0" y="0"/>
                </a:moveTo>
                <a:lnTo>
                  <a:pt x="6617368" y="0"/>
                </a:lnTo>
                <a:lnTo>
                  <a:pt x="661736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224683">
            <a:off x="3402948" y="3589647"/>
            <a:ext cx="11424193" cy="5015865"/>
          </a:xfrm>
          <a:prstGeom prst="rect">
            <a:avLst/>
          </a:prstGeom>
        </p:spPr>
        <p:txBody>
          <a:bodyPr anchor="t" rtlCol="false" tIns="0" lIns="0" bIns="0" rIns="0">
            <a:spAutoFit/>
          </a:bodyPr>
          <a:lstStyle/>
          <a:p>
            <a:pPr algn="ctr">
              <a:lnSpc>
                <a:spcPts val="20160"/>
              </a:lnSpc>
            </a:pPr>
            <a:r>
              <a:rPr lang="en-US" sz="14400">
                <a:solidFill>
                  <a:srgbClr val="000000"/>
                </a:solidFill>
                <a:latin typeface="Gagalin"/>
              </a:rPr>
              <a:t>Username</a:t>
            </a:r>
          </a:p>
          <a:p>
            <a:pPr algn="ctr">
              <a:lnSpc>
                <a:spcPts val="20160"/>
              </a:lnSpc>
              <a:spcBef>
                <a:spcPct val="0"/>
              </a:spcBef>
            </a:pPr>
          </a:p>
        </p:txBody>
      </p:sp>
      <p:sp>
        <p:nvSpPr>
          <p:cNvPr name="Freeform 6" id="6"/>
          <p:cNvSpPr/>
          <p:nvPr/>
        </p:nvSpPr>
        <p:spPr>
          <a:xfrm flipH="false" flipV="false" rot="0">
            <a:off x="-611362" y="-591505"/>
            <a:ext cx="5077863" cy="4868401"/>
          </a:xfrm>
          <a:custGeom>
            <a:avLst/>
            <a:gdLst/>
            <a:ahLst/>
            <a:cxnLst/>
            <a:rect r="r" b="b" t="t" l="l"/>
            <a:pathLst>
              <a:path h="4868401" w="5077863">
                <a:moveTo>
                  <a:pt x="0" y="0"/>
                </a:moveTo>
                <a:lnTo>
                  <a:pt x="5077863" y="0"/>
                </a:lnTo>
                <a:lnTo>
                  <a:pt x="5077863" y="4868401"/>
                </a:lnTo>
                <a:lnTo>
                  <a:pt x="0" y="48684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2120184" y="7308539"/>
            <a:ext cx="5139116" cy="2568510"/>
          </a:xfrm>
          <a:custGeom>
            <a:avLst/>
            <a:gdLst/>
            <a:ahLst/>
            <a:cxnLst/>
            <a:rect r="r" b="b" t="t" l="l"/>
            <a:pathLst>
              <a:path h="2568510" w="5139116">
                <a:moveTo>
                  <a:pt x="0" y="0"/>
                </a:moveTo>
                <a:lnTo>
                  <a:pt x="5139116" y="0"/>
                </a:lnTo>
                <a:lnTo>
                  <a:pt x="5139116" y="2568510"/>
                </a:lnTo>
                <a:lnTo>
                  <a:pt x="0" y="2568510"/>
                </a:lnTo>
                <a:lnTo>
                  <a:pt x="0" y="0"/>
                </a:lnTo>
                <a:close/>
              </a:path>
            </a:pathLst>
          </a:custGeom>
          <a:blipFill>
            <a:blip r:embed="rId9"/>
            <a:stretch>
              <a:fillRect l="0" t="-331268" r="-82016"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493445" y="4269465"/>
            <a:ext cx="5919326" cy="1293103"/>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Lihat Waktu</a:t>
            </a:r>
          </a:p>
        </p:txBody>
      </p:sp>
      <p:sp>
        <p:nvSpPr>
          <p:cNvPr name="Freeform 5" id="5"/>
          <p:cNvSpPr/>
          <p:nvPr/>
        </p:nvSpPr>
        <p:spPr>
          <a:xfrm flipH="false" flipV="false" rot="0">
            <a:off x="11668626" y="3086100"/>
            <a:ext cx="3183827" cy="4114800"/>
          </a:xfrm>
          <a:custGeom>
            <a:avLst/>
            <a:gdLst/>
            <a:ahLst/>
            <a:cxnLst/>
            <a:rect r="r" b="b" t="t" l="l"/>
            <a:pathLst>
              <a:path h="4114800" w="3183827">
                <a:moveTo>
                  <a:pt x="0" y="0"/>
                </a:moveTo>
                <a:lnTo>
                  <a:pt x="3183827" y="0"/>
                </a:lnTo>
                <a:lnTo>
                  <a:pt x="318382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56501" y="4047438"/>
            <a:ext cx="2850434" cy="4114800"/>
          </a:xfrm>
          <a:custGeom>
            <a:avLst/>
            <a:gdLst/>
            <a:ahLst/>
            <a:cxnLst/>
            <a:rect r="r" b="b" t="t" l="l"/>
            <a:pathLst>
              <a:path h="4114800" w="2850434">
                <a:moveTo>
                  <a:pt x="0" y="0"/>
                </a:moveTo>
                <a:lnTo>
                  <a:pt x="2850435" y="0"/>
                </a:lnTo>
                <a:lnTo>
                  <a:pt x="2850435"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19588" y="3592372"/>
            <a:ext cx="11424193" cy="2463165"/>
          </a:xfrm>
          <a:prstGeom prst="rect">
            <a:avLst/>
          </a:prstGeom>
        </p:spPr>
        <p:txBody>
          <a:bodyPr anchor="t" rtlCol="false" tIns="0" lIns="0" bIns="0" rIns="0">
            <a:spAutoFit/>
          </a:bodyPr>
          <a:lstStyle/>
          <a:p>
            <a:pPr algn="ctr">
              <a:lnSpc>
                <a:spcPts val="20160"/>
              </a:lnSpc>
              <a:spcBef>
                <a:spcPct val="0"/>
              </a:spcBef>
            </a:pPr>
            <a:r>
              <a:rPr lang="en-US" sz="14400">
                <a:solidFill>
                  <a:srgbClr val="000000"/>
                </a:solidFill>
                <a:latin typeface="Gagalin"/>
              </a:rPr>
              <a:t>Lihat Waktu</a:t>
            </a:r>
          </a:p>
        </p:txBody>
      </p:sp>
      <p:sp>
        <p:nvSpPr>
          <p:cNvPr name="Freeform 5" id="5"/>
          <p:cNvSpPr/>
          <p:nvPr/>
        </p:nvSpPr>
        <p:spPr>
          <a:xfrm flipH="false" flipV="false" rot="0">
            <a:off x="10333470" y="7912836"/>
            <a:ext cx="6688000" cy="1950290"/>
          </a:xfrm>
          <a:custGeom>
            <a:avLst/>
            <a:gdLst/>
            <a:ahLst/>
            <a:cxnLst/>
            <a:rect r="r" b="b" t="t" l="l"/>
            <a:pathLst>
              <a:path h="1950290" w="6688000">
                <a:moveTo>
                  <a:pt x="0" y="0"/>
                </a:moveTo>
                <a:lnTo>
                  <a:pt x="6687999" y="0"/>
                </a:lnTo>
                <a:lnTo>
                  <a:pt x="6687999" y="1950290"/>
                </a:lnTo>
                <a:lnTo>
                  <a:pt x="0" y="1950290"/>
                </a:lnTo>
                <a:lnTo>
                  <a:pt x="0" y="0"/>
                </a:lnTo>
                <a:close/>
              </a:path>
            </a:pathLst>
          </a:custGeom>
          <a:blipFill>
            <a:blip r:embed="rId5"/>
            <a:stretch>
              <a:fillRect l="0" t="-314751"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770055" y="3397410"/>
            <a:ext cx="5919326" cy="5288153"/>
          </a:xfrm>
          <a:prstGeom prst="rect">
            <a:avLst/>
          </a:prstGeom>
        </p:spPr>
        <p:txBody>
          <a:bodyPr anchor="t" rtlCol="false" tIns="0" lIns="0" bIns="0" rIns="0">
            <a:spAutoFit/>
          </a:bodyPr>
          <a:lstStyle/>
          <a:p>
            <a:pPr algn="just">
              <a:lnSpc>
                <a:spcPts val="10526"/>
              </a:lnSpc>
            </a:pPr>
            <a:r>
              <a:rPr lang="en-US" sz="7518">
                <a:solidFill>
                  <a:srgbClr val="000000"/>
                </a:solidFill>
                <a:latin typeface="Gagalin"/>
              </a:rPr>
              <a:t>Tampilkan Daftar File di Direktori</a:t>
            </a:r>
          </a:p>
          <a:p>
            <a:pPr algn="just">
              <a:lnSpc>
                <a:spcPts val="10526"/>
              </a:lnSpc>
              <a:spcBef>
                <a:spcPct val="0"/>
              </a:spcBef>
            </a:pPr>
            <a:r>
              <a:rPr lang="en-US" sz="7518">
                <a:solidFill>
                  <a:srgbClr val="000000"/>
                </a:solidFill>
                <a:latin typeface="Gagalin"/>
              </a:rPr>
              <a:t> </a:t>
            </a:r>
          </a:p>
        </p:txBody>
      </p:sp>
      <p:sp>
        <p:nvSpPr>
          <p:cNvPr name="Freeform 5" id="5"/>
          <p:cNvSpPr/>
          <p:nvPr/>
        </p:nvSpPr>
        <p:spPr>
          <a:xfrm flipH="false" flipV="false" rot="0">
            <a:off x="11221142" y="3086100"/>
            <a:ext cx="4078795" cy="4114800"/>
          </a:xfrm>
          <a:custGeom>
            <a:avLst/>
            <a:gdLst/>
            <a:ahLst/>
            <a:cxnLst/>
            <a:rect r="r" b="b" t="t" l="l"/>
            <a:pathLst>
              <a:path h="4114800" w="4078795">
                <a:moveTo>
                  <a:pt x="0" y="0"/>
                </a:moveTo>
                <a:lnTo>
                  <a:pt x="4078795" y="0"/>
                </a:lnTo>
                <a:lnTo>
                  <a:pt x="407879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46207" y="4060182"/>
            <a:ext cx="3000063" cy="4114800"/>
          </a:xfrm>
          <a:custGeom>
            <a:avLst/>
            <a:gdLst/>
            <a:ahLst/>
            <a:cxnLst/>
            <a:rect r="r" b="b" t="t" l="l"/>
            <a:pathLst>
              <a:path h="4114800" w="3000063">
                <a:moveTo>
                  <a:pt x="0" y="0"/>
                </a:moveTo>
                <a:lnTo>
                  <a:pt x="3000064" y="0"/>
                </a:lnTo>
                <a:lnTo>
                  <a:pt x="3000064"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19588" y="3592372"/>
            <a:ext cx="11424193" cy="2463165"/>
          </a:xfrm>
          <a:prstGeom prst="rect">
            <a:avLst/>
          </a:prstGeom>
        </p:spPr>
        <p:txBody>
          <a:bodyPr anchor="t" rtlCol="false" tIns="0" lIns="0" bIns="0" rIns="0">
            <a:spAutoFit/>
          </a:bodyPr>
          <a:lstStyle/>
          <a:p>
            <a:pPr algn="ctr">
              <a:lnSpc>
                <a:spcPts val="20160"/>
              </a:lnSpc>
              <a:spcBef>
                <a:spcPct val="0"/>
              </a:spcBef>
            </a:pPr>
            <a:r>
              <a:rPr lang="en-US" sz="14400">
                <a:solidFill>
                  <a:srgbClr val="000000"/>
                </a:solidFill>
                <a:latin typeface="Gagalin"/>
              </a:rPr>
              <a:t>Daftar File</a:t>
            </a:r>
          </a:p>
        </p:txBody>
      </p:sp>
      <p:sp>
        <p:nvSpPr>
          <p:cNvPr name="Freeform 5" id="5"/>
          <p:cNvSpPr/>
          <p:nvPr/>
        </p:nvSpPr>
        <p:spPr>
          <a:xfrm flipH="false" flipV="false" rot="0">
            <a:off x="7848779" y="6153187"/>
            <a:ext cx="9410521" cy="3754108"/>
          </a:xfrm>
          <a:custGeom>
            <a:avLst/>
            <a:gdLst/>
            <a:ahLst/>
            <a:cxnLst/>
            <a:rect r="r" b="b" t="t" l="l"/>
            <a:pathLst>
              <a:path h="3754108" w="9410521">
                <a:moveTo>
                  <a:pt x="0" y="0"/>
                </a:moveTo>
                <a:lnTo>
                  <a:pt x="9410521" y="0"/>
                </a:lnTo>
                <a:lnTo>
                  <a:pt x="9410521" y="3754107"/>
                </a:lnTo>
                <a:lnTo>
                  <a:pt x="0" y="3754107"/>
                </a:lnTo>
                <a:lnTo>
                  <a:pt x="0" y="0"/>
                </a:lnTo>
                <a:close/>
              </a:path>
            </a:pathLst>
          </a:custGeom>
          <a:blipFill>
            <a:blip r:embed="rId5"/>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TextBox 3" id="3"/>
          <p:cNvSpPr txBox="true"/>
          <p:nvPr/>
        </p:nvSpPr>
        <p:spPr>
          <a:xfrm rot="0">
            <a:off x="1028700" y="3710570"/>
            <a:ext cx="16631266" cy="1673478"/>
          </a:xfrm>
          <a:prstGeom prst="rect">
            <a:avLst/>
          </a:prstGeom>
        </p:spPr>
        <p:txBody>
          <a:bodyPr anchor="t" rtlCol="false" tIns="0" lIns="0" bIns="0" rIns="0">
            <a:spAutoFit/>
          </a:bodyPr>
          <a:lstStyle/>
          <a:p>
            <a:pPr algn="ctr">
              <a:lnSpc>
                <a:spcPts val="12593"/>
              </a:lnSpc>
            </a:pPr>
            <a:r>
              <a:rPr lang="en-US" sz="12593">
                <a:solidFill>
                  <a:srgbClr val="2E2C7F"/>
                </a:solidFill>
                <a:latin typeface="Gagalin"/>
              </a:rPr>
              <a:t>Thanks!</a:t>
            </a:r>
          </a:p>
        </p:txBody>
      </p:sp>
      <p:sp>
        <p:nvSpPr>
          <p:cNvPr name="TextBox 4" id="4"/>
          <p:cNvSpPr txBox="true"/>
          <p:nvPr/>
        </p:nvSpPr>
        <p:spPr>
          <a:xfrm rot="0">
            <a:off x="4940073" y="6293242"/>
            <a:ext cx="8808521" cy="578720"/>
          </a:xfrm>
          <a:prstGeom prst="rect">
            <a:avLst/>
          </a:prstGeom>
        </p:spPr>
        <p:txBody>
          <a:bodyPr anchor="t" rtlCol="false" tIns="0" lIns="0" bIns="0" rIns="0">
            <a:spAutoFit/>
          </a:bodyPr>
          <a:lstStyle/>
          <a:p>
            <a:pPr algn="ctr">
              <a:lnSpc>
                <a:spcPts val="4650"/>
              </a:lnSpc>
            </a:pPr>
            <a:r>
              <a:rPr lang="en-US" sz="3875">
                <a:solidFill>
                  <a:srgbClr val="2E2C7F"/>
                </a:solidFill>
                <a:latin typeface="Roca One Bold"/>
              </a:rPr>
              <a:t>How well did you do?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1213915">
            <a:off x="792276" y="332641"/>
            <a:ext cx="1717599" cy="2198526"/>
          </a:xfrm>
          <a:custGeom>
            <a:avLst/>
            <a:gdLst/>
            <a:ahLst/>
            <a:cxnLst/>
            <a:rect r="r" b="b" t="t" l="l"/>
            <a:pathLst>
              <a:path h="2198526" w="1717599">
                <a:moveTo>
                  <a:pt x="0" y="0"/>
                </a:moveTo>
                <a:lnTo>
                  <a:pt x="1717598" y="0"/>
                </a:lnTo>
                <a:lnTo>
                  <a:pt x="1717598" y="2198526"/>
                </a:lnTo>
                <a:lnTo>
                  <a:pt x="0" y="21985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628761">
            <a:off x="14882009" y="278946"/>
            <a:ext cx="2896292" cy="2577700"/>
          </a:xfrm>
          <a:custGeom>
            <a:avLst/>
            <a:gdLst/>
            <a:ahLst/>
            <a:cxnLst/>
            <a:rect r="r" b="b" t="t" l="l"/>
            <a:pathLst>
              <a:path h="2577700" w="2896292">
                <a:moveTo>
                  <a:pt x="0" y="0"/>
                </a:moveTo>
                <a:lnTo>
                  <a:pt x="2896292" y="0"/>
                </a:lnTo>
                <a:lnTo>
                  <a:pt x="2896292" y="2577699"/>
                </a:lnTo>
                <a:lnTo>
                  <a:pt x="0" y="25776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777272" y="4072952"/>
            <a:ext cx="502856" cy="482742"/>
          </a:xfrm>
          <a:custGeom>
            <a:avLst/>
            <a:gdLst/>
            <a:ahLst/>
            <a:cxnLst/>
            <a:rect r="r" b="b" t="t" l="l"/>
            <a:pathLst>
              <a:path h="482742" w="502856">
                <a:moveTo>
                  <a:pt x="0" y="0"/>
                </a:moveTo>
                <a:lnTo>
                  <a:pt x="502856" y="0"/>
                </a:lnTo>
                <a:lnTo>
                  <a:pt x="502856" y="482742"/>
                </a:lnTo>
                <a:lnTo>
                  <a:pt x="0" y="4827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5037487" y="5789838"/>
            <a:ext cx="502856" cy="482742"/>
          </a:xfrm>
          <a:custGeom>
            <a:avLst/>
            <a:gdLst/>
            <a:ahLst/>
            <a:cxnLst/>
            <a:rect r="r" b="b" t="t" l="l"/>
            <a:pathLst>
              <a:path h="482742" w="502856">
                <a:moveTo>
                  <a:pt x="0" y="0"/>
                </a:moveTo>
                <a:lnTo>
                  <a:pt x="502856" y="0"/>
                </a:lnTo>
                <a:lnTo>
                  <a:pt x="502856" y="482742"/>
                </a:lnTo>
                <a:lnTo>
                  <a:pt x="0" y="48274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2837035" y="3584738"/>
            <a:ext cx="893200" cy="623007"/>
          </a:xfrm>
          <a:custGeom>
            <a:avLst/>
            <a:gdLst/>
            <a:ahLst/>
            <a:cxnLst/>
            <a:rect r="r" b="b" t="t" l="l"/>
            <a:pathLst>
              <a:path h="623007" w="893200">
                <a:moveTo>
                  <a:pt x="0" y="0"/>
                </a:moveTo>
                <a:lnTo>
                  <a:pt x="893200" y="0"/>
                </a:lnTo>
                <a:lnTo>
                  <a:pt x="893200" y="623007"/>
                </a:lnTo>
                <a:lnTo>
                  <a:pt x="0" y="62300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8" id="8"/>
          <p:cNvSpPr/>
          <p:nvPr/>
        </p:nvSpPr>
        <p:spPr>
          <a:xfrm flipH="false" flipV="false" rot="0">
            <a:off x="16330155" y="4555694"/>
            <a:ext cx="1355946" cy="945772"/>
          </a:xfrm>
          <a:custGeom>
            <a:avLst/>
            <a:gdLst/>
            <a:ahLst/>
            <a:cxnLst/>
            <a:rect r="r" b="b" t="t" l="l"/>
            <a:pathLst>
              <a:path h="945772" w="1355946">
                <a:moveTo>
                  <a:pt x="0" y="0"/>
                </a:moveTo>
                <a:lnTo>
                  <a:pt x="1355946" y="0"/>
                </a:lnTo>
                <a:lnTo>
                  <a:pt x="1355946" y="945773"/>
                </a:lnTo>
                <a:lnTo>
                  <a:pt x="0" y="94577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9" id="9"/>
          <p:cNvSpPr/>
          <p:nvPr/>
        </p:nvSpPr>
        <p:spPr>
          <a:xfrm flipH="false" flipV="false" rot="1517316">
            <a:off x="15624081" y="7812509"/>
            <a:ext cx="1412148" cy="1886007"/>
          </a:xfrm>
          <a:custGeom>
            <a:avLst/>
            <a:gdLst/>
            <a:ahLst/>
            <a:cxnLst/>
            <a:rect r="r" b="b" t="t" l="l"/>
            <a:pathLst>
              <a:path h="1886007" w="1412148">
                <a:moveTo>
                  <a:pt x="0" y="0"/>
                </a:moveTo>
                <a:lnTo>
                  <a:pt x="1412148" y="0"/>
                </a:lnTo>
                <a:lnTo>
                  <a:pt x="1412148" y="1886007"/>
                </a:lnTo>
                <a:lnTo>
                  <a:pt x="0" y="1886007"/>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0" id="10"/>
          <p:cNvSpPr txBox="true"/>
          <p:nvPr/>
        </p:nvSpPr>
        <p:spPr>
          <a:xfrm rot="0">
            <a:off x="6218322" y="3150617"/>
            <a:ext cx="5851356" cy="5808809"/>
          </a:xfrm>
          <a:prstGeom prst="rect">
            <a:avLst/>
          </a:prstGeom>
        </p:spPr>
        <p:txBody>
          <a:bodyPr anchor="t" rtlCol="false" tIns="0" lIns="0" bIns="0" rIns="0">
            <a:spAutoFit/>
          </a:bodyPr>
          <a:lstStyle/>
          <a:p>
            <a:pPr algn="ctr">
              <a:lnSpc>
                <a:spcPts val="3308"/>
              </a:lnSpc>
            </a:pPr>
            <a:r>
              <a:rPr lang="en-US" sz="3275">
                <a:solidFill>
                  <a:srgbClr val="000000"/>
                </a:solidFill>
                <a:latin typeface="Roca One"/>
              </a:rPr>
              <a:t>Program shell adalah antarmuka perintah yang memungkinkan pengguna untuk berinteraksi dengan sistem operasi. Program ini menerima perintah dari pengguna, mengeksekusinya, dan menampilkan hasilnya. Shell dapat berupa antarmuka berbasis teks, seperti Command Prompt di Windows atau Terminal di Unix/Linux, atau berbasis grafis.</a:t>
            </a:r>
          </a:p>
        </p:txBody>
      </p:sp>
      <p:sp>
        <p:nvSpPr>
          <p:cNvPr name="TextBox 11" id="11"/>
          <p:cNvSpPr txBox="true"/>
          <p:nvPr/>
        </p:nvSpPr>
        <p:spPr>
          <a:xfrm rot="0">
            <a:off x="1280128" y="788068"/>
            <a:ext cx="16091266" cy="1388111"/>
          </a:xfrm>
          <a:prstGeom prst="rect">
            <a:avLst/>
          </a:prstGeom>
        </p:spPr>
        <p:txBody>
          <a:bodyPr anchor="t" rtlCol="false" tIns="0" lIns="0" bIns="0" rIns="0">
            <a:spAutoFit/>
          </a:bodyPr>
          <a:lstStyle/>
          <a:p>
            <a:pPr algn="ctr">
              <a:lnSpc>
                <a:spcPts val="10400"/>
              </a:lnSpc>
            </a:pPr>
            <a:r>
              <a:rPr lang="en-US" sz="10400">
                <a:solidFill>
                  <a:srgbClr val="2E2C7F"/>
                </a:solidFill>
                <a:latin typeface="Gagalin"/>
              </a:rPr>
              <a:t>Program shell</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39797">
            <a:off x="9419189" y="3309400"/>
            <a:ext cx="5149268" cy="4357568"/>
          </a:xfrm>
          <a:custGeom>
            <a:avLst/>
            <a:gdLst/>
            <a:ahLst/>
            <a:cxnLst/>
            <a:rect r="r" b="b" t="t" l="l"/>
            <a:pathLst>
              <a:path h="4357568" w="5149268">
                <a:moveTo>
                  <a:pt x="0" y="0"/>
                </a:moveTo>
                <a:lnTo>
                  <a:pt x="5149268" y="0"/>
                </a:lnTo>
                <a:lnTo>
                  <a:pt x="5149268" y="4357568"/>
                </a:lnTo>
                <a:lnTo>
                  <a:pt x="0" y="43575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006656" y="4197943"/>
            <a:ext cx="2790583" cy="4114800"/>
          </a:xfrm>
          <a:custGeom>
            <a:avLst/>
            <a:gdLst/>
            <a:ahLst/>
            <a:cxnLst/>
            <a:rect r="r" b="b" t="t" l="l"/>
            <a:pathLst>
              <a:path h="4114800" w="2790583">
                <a:moveTo>
                  <a:pt x="0" y="0"/>
                </a:moveTo>
                <a:lnTo>
                  <a:pt x="2790583" y="0"/>
                </a:lnTo>
                <a:lnTo>
                  <a:pt x="279058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224683">
            <a:off x="3868441" y="4291652"/>
            <a:ext cx="5196381" cy="2624786"/>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Hapus File/Folder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293755" y="2920392"/>
            <a:ext cx="9679009" cy="3599256"/>
          </a:xfrm>
          <a:prstGeom prst="rect">
            <a:avLst/>
          </a:prstGeom>
        </p:spPr>
        <p:txBody>
          <a:bodyPr anchor="t" rtlCol="false" tIns="0" lIns="0" bIns="0" rIns="0">
            <a:spAutoFit/>
          </a:bodyPr>
          <a:lstStyle/>
          <a:p>
            <a:pPr algn="just">
              <a:lnSpc>
                <a:spcPts val="29465"/>
              </a:lnSpc>
              <a:spcBef>
                <a:spcPct val="0"/>
              </a:spcBef>
            </a:pPr>
            <a:r>
              <a:rPr lang="en-US" sz="21047">
                <a:solidFill>
                  <a:srgbClr val="000000"/>
                </a:solidFill>
                <a:latin typeface="Gagalin"/>
              </a:rPr>
              <a:t>HAPUS </a:t>
            </a:r>
          </a:p>
        </p:txBody>
      </p:sp>
      <p:sp>
        <p:nvSpPr>
          <p:cNvPr name="Freeform 5" id="5"/>
          <p:cNvSpPr/>
          <p:nvPr/>
        </p:nvSpPr>
        <p:spPr>
          <a:xfrm flipH="false" flipV="false" rot="0">
            <a:off x="8148367" y="6384760"/>
            <a:ext cx="9763710" cy="3577543"/>
          </a:xfrm>
          <a:custGeom>
            <a:avLst/>
            <a:gdLst/>
            <a:ahLst/>
            <a:cxnLst/>
            <a:rect r="r" b="b" t="t" l="l"/>
            <a:pathLst>
              <a:path h="3577543" w="9763710">
                <a:moveTo>
                  <a:pt x="0" y="0"/>
                </a:moveTo>
                <a:lnTo>
                  <a:pt x="9763710" y="0"/>
                </a:lnTo>
                <a:lnTo>
                  <a:pt x="9763710" y="3577543"/>
                </a:lnTo>
                <a:lnTo>
                  <a:pt x="0" y="3577543"/>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753501" y="4293073"/>
            <a:ext cx="5196381" cy="1293103"/>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Salin File</a:t>
            </a:r>
          </a:p>
        </p:txBody>
      </p:sp>
      <p:sp>
        <p:nvSpPr>
          <p:cNvPr name="Freeform 5" id="5"/>
          <p:cNvSpPr/>
          <p:nvPr/>
        </p:nvSpPr>
        <p:spPr>
          <a:xfrm flipH="false" flipV="false" rot="0">
            <a:off x="1028700" y="4000550"/>
            <a:ext cx="3067396" cy="4114800"/>
          </a:xfrm>
          <a:custGeom>
            <a:avLst/>
            <a:gdLst/>
            <a:ahLst/>
            <a:cxnLst/>
            <a:rect r="r" b="b" t="t" l="l"/>
            <a:pathLst>
              <a:path h="4114800" w="3067396">
                <a:moveTo>
                  <a:pt x="0" y="0"/>
                </a:moveTo>
                <a:lnTo>
                  <a:pt x="3067396" y="0"/>
                </a:lnTo>
                <a:lnTo>
                  <a:pt x="306739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2416153">
            <a:off x="11436639" y="3302696"/>
            <a:ext cx="3028673" cy="4528857"/>
          </a:xfrm>
          <a:custGeom>
            <a:avLst/>
            <a:gdLst/>
            <a:ahLst/>
            <a:cxnLst/>
            <a:rect r="r" b="b" t="t" l="l"/>
            <a:pathLst>
              <a:path h="4528857" w="3028673">
                <a:moveTo>
                  <a:pt x="0" y="0"/>
                </a:moveTo>
                <a:lnTo>
                  <a:pt x="3028672" y="0"/>
                </a:lnTo>
                <a:lnTo>
                  <a:pt x="3028672" y="4528856"/>
                </a:lnTo>
                <a:lnTo>
                  <a:pt x="0" y="452885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49404" y="2925088"/>
            <a:ext cx="11424193" cy="3599256"/>
          </a:xfrm>
          <a:prstGeom prst="rect">
            <a:avLst/>
          </a:prstGeom>
        </p:spPr>
        <p:txBody>
          <a:bodyPr anchor="t" rtlCol="false" tIns="0" lIns="0" bIns="0" rIns="0">
            <a:spAutoFit/>
          </a:bodyPr>
          <a:lstStyle/>
          <a:p>
            <a:pPr algn="ctr">
              <a:lnSpc>
                <a:spcPts val="29465"/>
              </a:lnSpc>
              <a:spcBef>
                <a:spcPct val="0"/>
              </a:spcBef>
            </a:pPr>
            <a:r>
              <a:rPr lang="en-US" sz="21047">
                <a:solidFill>
                  <a:srgbClr val="000000"/>
                </a:solidFill>
                <a:latin typeface="Gagalin"/>
              </a:rPr>
              <a:t>Salin </a:t>
            </a:r>
          </a:p>
        </p:txBody>
      </p:sp>
      <p:sp>
        <p:nvSpPr>
          <p:cNvPr name="Freeform 5" id="5"/>
          <p:cNvSpPr/>
          <p:nvPr/>
        </p:nvSpPr>
        <p:spPr>
          <a:xfrm flipH="false" flipV="false" rot="0">
            <a:off x="5845817" y="7167773"/>
            <a:ext cx="11584206" cy="1667507"/>
          </a:xfrm>
          <a:custGeom>
            <a:avLst/>
            <a:gdLst/>
            <a:ahLst/>
            <a:cxnLst/>
            <a:rect r="r" b="b" t="t" l="l"/>
            <a:pathLst>
              <a:path h="1667507" w="11584206">
                <a:moveTo>
                  <a:pt x="0" y="0"/>
                </a:moveTo>
                <a:lnTo>
                  <a:pt x="11584206" y="0"/>
                </a:lnTo>
                <a:lnTo>
                  <a:pt x="11584206" y="1667507"/>
                </a:lnTo>
                <a:lnTo>
                  <a:pt x="0" y="1667507"/>
                </a:lnTo>
                <a:lnTo>
                  <a:pt x="0" y="0"/>
                </a:lnTo>
                <a:close/>
              </a:path>
            </a:pathLst>
          </a:custGeom>
          <a:blipFill>
            <a:blip r:embed="rId5"/>
            <a:stretch>
              <a:fillRect l="-34960" t="-423609" r="-27520" b="-28115"/>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537703" y="4291652"/>
            <a:ext cx="5196381" cy="2624786"/>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Pindahkan File</a:t>
            </a:r>
          </a:p>
        </p:txBody>
      </p:sp>
      <p:sp>
        <p:nvSpPr>
          <p:cNvPr name="Freeform 5" id="5"/>
          <p:cNvSpPr/>
          <p:nvPr/>
        </p:nvSpPr>
        <p:spPr>
          <a:xfrm flipH="false" flipV="false" rot="0">
            <a:off x="1193292" y="3622741"/>
            <a:ext cx="2902804" cy="4114800"/>
          </a:xfrm>
          <a:custGeom>
            <a:avLst/>
            <a:gdLst/>
            <a:ahLst/>
            <a:cxnLst/>
            <a:rect r="r" b="b" t="t" l="l"/>
            <a:pathLst>
              <a:path h="4114800" w="2902804">
                <a:moveTo>
                  <a:pt x="0" y="0"/>
                </a:moveTo>
                <a:lnTo>
                  <a:pt x="2902804" y="0"/>
                </a:lnTo>
                <a:lnTo>
                  <a:pt x="290280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9955472" y="4069227"/>
            <a:ext cx="5262041" cy="2183747"/>
          </a:xfrm>
          <a:custGeom>
            <a:avLst/>
            <a:gdLst/>
            <a:ahLst/>
            <a:cxnLst/>
            <a:rect r="r" b="b" t="t" l="l"/>
            <a:pathLst>
              <a:path h="2183747" w="5262041">
                <a:moveTo>
                  <a:pt x="0" y="0"/>
                </a:moveTo>
                <a:lnTo>
                  <a:pt x="5262041" y="0"/>
                </a:lnTo>
                <a:lnTo>
                  <a:pt x="5262041" y="2183747"/>
                </a:lnTo>
                <a:lnTo>
                  <a:pt x="0" y="218374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126758" y="2141688"/>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3319588" y="3592372"/>
            <a:ext cx="11424193" cy="2463165"/>
          </a:xfrm>
          <a:prstGeom prst="rect">
            <a:avLst/>
          </a:prstGeom>
        </p:spPr>
        <p:txBody>
          <a:bodyPr anchor="t" rtlCol="false" tIns="0" lIns="0" bIns="0" rIns="0">
            <a:spAutoFit/>
          </a:bodyPr>
          <a:lstStyle/>
          <a:p>
            <a:pPr algn="ctr">
              <a:lnSpc>
                <a:spcPts val="20160"/>
              </a:lnSpc>
              <a:spcBef>
                <a:spcPct val="0"/>
              </a:spcBef>
            </a:pPr>
            <a:r>
              <a:rPr lang="en-US" sz="14400">
                <a:solidFill>
                  <a:srgbClr val="000000"/>
                </a:solidFill>
                <a:latin typeface="Gagalin"/>
              </a:rPr>
              <a:t>Pindahkan</a:t>
            </a:r>
          </a:p>
        </p:txBody>
      </p:sp>
      <p:sp>
        <p:nvSpPr>
          <p:cNvPr name="Freeform 5" id="5"/>
          <p:cNvSpPr/>
          <p:nvPr/>
        </p:nvSpPr>
        <p:spPr>
          <a:xfrm flipH="false" flipV="false" rot="0">
            <a:off x="6367229" y="6868326"/>
            <a:ext cx="11540990" cy="2267513"/>
          </a:xfrm>
          <a:custGeom>
            <a:avLst/>
            <a:gdLst/>
            <a:ahLst/>
            <a:cxnLst/>
            <a:rect r="r" b="b" t="t" l="l"/>
            <a:pathLst>
              <a:path h="2267513" w="11540990">
                <a:moveTo>
                  <a:pt x="0" y="0"/>
                </a:moveTo>
                <a:lnTo>
                  <a:pt x="11540990" y="0"/>
                </a:lnTo>
                <a:lnTo>
                  <a:pt x="11540990" y="2267513"/>
                </a:lnTo>
                <a:lnTo>
                  <a:pt x="0" y="2267513"/>
                </a:lnTo>
                <a:lnTo>
                  <a:pt x="0" y="0"/>
                </a:lnTo>
                <a:close/>
              </a:path>
            </a:pathLst>
          </a:custGeom>
          <a:blipFill>
            <a:blip r:embed="rId5"/>
            <a:stretch>
              <a:fillRect l="-44561" t="-387548" r="-83598" b="-37488"/>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01947" y="2486372"/>
            <a:ext cx="13945790" cy="6161504"/>
          </a:xfrm>
          <a:custGeom>
            <a:avLst/>
            <a:gdLst/>
            <a:ahLst/>
            <a:cxnLst/>
            <a:rect r="r" b="b" t="t" l="l"/>
            <a:pathLst>
              <a:path h="6161504" w="13945790">
                <a:moveTo>
                  <a:pt x="0" y="0"/>
                </a:moveTo>
                <a:lnTo>
                  <a:pt x="13945791" y="0"/>
                </a:lnTo>
                <a:lnTo>
                  <a:pt x="13945791" y="6161504"/>
                </a:lnTo>
                <a:lnTo>
                  <a:pt x="0" y="61615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224683">
            <a:off x="4537703" y="4291652"/>
            <a:ext cx="5196381" cy="2624786"/>
          </a:xfrm>
          <a:prstGeom prst="rect">
            <a:avLst/>
          </a:prstGeom>
        </p:spPr>
        <p:txBody>
          <a:bodyPr anchor="t" rtlCol="false" tIns="0" lIns="0" bIns="0" rIns="0">
            <a:spAutoFit/>
          </a:bodyPr>
          <a:lstStyle/>
          <a:p>
            <a:pPr algn="just">
              <a:lnSpc>
                <a:spcPts val="10526"/>
              </a:lnSpc>
              <a:spcBef>
                <a:spcPct val="0"/>
              </a:spcBef>
            </a:pPr>
            <a:r>
              <a:rPr lang="en-US" sz="7518">
                <a:solidFill>
                  <a:srgbClr val="000000"/>
                </a:solidFill>
                <a:latin typeface="Gagalin"/>
              </a:rPr>
              <a:t>Ganti Nama File</a:t>
            </a:r>
          </a:p>
        </p:txBody>
      </p:sp>
      <p:sp>
        <p:nvSpPr>
          <p:cNvPr name="Freeform 5" id="5"/>
          <p:cNvSpPr/>
          <p:nvPr/>
        </p:nvSpPr>
        <p:spPr>
          <a:xfrm flipH="false" flipV="false" rot="0">
            <a:off x="684953" y="3726316"/>
            <a:ext cx="3433988" cy="4114800"/>
          </a:xfrm>
          <a:custGeom>
            <a:avLst/>
            <a:gdLst/>
            <a:ahLst/>
            <a:cxnLst/>
            <a:rect r="r" b="b" t="t" l="l"/>
            <a:pathLst>
              <a:path h="4114800" w="3433988">
                <a:moveTo>
                  <a:pt x="0" y="0"/>
                </a:moveTo>
                <a:lnTo>
                  <a:pt x="3433988" y="0"/>
                </a:lnTo>
                <a:lnTo>
                  <a:pt x="3433988"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1153920" y="3268341"/>
            <a:ext cx="3178683" cy="4114800"/>
          </a:xfrm>
          <a:custGeom>
            <a:avLst/>
            <a:gdLst/>
            <a:ahLst/>
            <a:cxnLst/>
            <a:rect r="r" b="b" t="t" l="l"/>
            <a:pathLst>
              <a:path h="4114800" w="3178683">
                <a:moveTo>
                  <a:pt x="0" y="0"/>
                </a:moveTo>
                <a:lnTo>
                  <a:pt x="3178683" y="0"/>
                </a:lnTo>
                <a:lnTo>
                  <a:pt x="317868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DAGFF4cTn7w</dc:identifier>
  <dcterms:modified xsi:type="dcterms:W3CDTF">2011-08-01T06:04:30Z</dcterms:modified>
  <cp:revision>1</cp:revision>
  <dc:title>Purple and Green Modern ICT Computer Parts Classroom Quiz</dc:title>
</cp:coreProperties>
</file>

<file path=docProps/thumbnail.jpeg>
</file>